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50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3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17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17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1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19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47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846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3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71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2C0E8-61A4-49D7-A76B-61A5F944D578}" type="datetimeFigureOut">
              <a:rPr lang="en-US" smtClean="0"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AF427-8683-4794-A138-BE13E6628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1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3" y="-11632"/>
            <a:ext cx="9130128" cy="686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958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606" y="76200"/>
            <a:ext cx="5382987" cy="4050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4495800"/>
            <a:ext cx="7696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Aharoni" pitchFamily="2" charset="-79"/>
                <a:cs typeface="Aharoni" pitchFamily="2" charset="-79"/>
              </a:rPr>
              <a:t>In your composition book, please re-read the essay you wrote and give it a rating (ex</a:t>
            </a:r>
            <a:r>
              <a:rPr lang="en-US" sz="3600" smtClean="0">
                <a:latin typeface="Aharoni" pitchFamily="2" charset="-79"/>
                <a:cs typeface="Aharoni" pitchFamily="2" charset="-79"/>
              </a:rPr>
              <a:t>: Novice </a:t>
            </a: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High, Intermediate Mid, etc.).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46989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533400"/>
            <a:ext cx="7696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Task: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You have been asked to write an article for a French teen magazine called Ado.  They are doing a special “celebrations around the world” edition and the editors have asked you write a piece in which you describe what your favorite holiday in the United States is like. Some questions you may what to consider would be:</a:t>
            </a:r>
          </a:p>
          <a:p>
            <a:pPr algn="just"/>
            <a:endParaRPr lang="en-US" dirty="0">
              <a:latin typeface="Aharoni" pitchFamily="2" charset="-79"/>
              <a:cs typeface="Aharoni" pitchFamily="2" charset="-79"/>
            </a:endParaRP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When is the holiday?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Is it a very important holiday here?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What is its purpose?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What do we do to celebrate it?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Does your family have any special traditions related to this holiday?</a:t>
            </a: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Why is this your favorite holiday?</a:t>
            </a:r>
          </a:p>
          <a:p>
            <a:pPr algn="just"/>
            <a:endParaRPr lang="en-US" dirty="0">
              <a:latin typeface="Aharoni" pitchFamily="2" charset="-79"/>
              <a:cs typeface="Aharoni" pitchFamily="2" charset="-79"/>
            </a:endParaRPr>
          </a:p>
          <a:p>
            <a:pPr algn="just"/>
            <a:endParaRPr lang="en-US" dirty="0" smtClean="0">
              <a:latin typeface="Aharoni" pitchFamily="2" charset="-79"/>
              <a:cs typeface="Aharoni" pitchFamily="2" charset="-79"/>
            </a:endParaRP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Your essay should be well organized, so you may want to plan it on scarp paper before you put it in your composition book!</a:t>
            </a:r>
          </a:p>
          <a:p>
            <a:pPr algn="just"/>
            <a:endParaRPr lang="en-US" dirty="0">
              <a:latin typeface="Aharoni" pitchFamily="2" charset="-79"/>
              <a:cs typeface="Aharoni" pitchFamily="2" charset="-79"/>
            </a:endParaRPr>
          </a:p>
          <a:p>
            <a:pPr algn="just"/>
            <a:r>
              <a:rPr lang="en-US" dirty="0" smtClean="0">
                <a:latin typeface="Aharoni" pitchFamily="2" charset="-79"/>
                <a:cs typeface="Aharoni" pitchFamily="2" charset="-79"/>
              </a:rPr>
              <a:t>Finally, please write what proficiency level you think your essay is.  You can do this at the top of the first page.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51481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187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2012-11-21T15:37:59Z</dcterms:created>
  <dcterms:modified xsi:type="dcterms:W3CDTF">2012-11-21T15:50:38Z</dcterms:modified>
</cp:coreProperties>
</file>